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2" r:id="rId4"/>
    <p:sldId id="259" r:id="rId5"/>
    <p:sldId id="257" r:id="rId6"/>
    <p:sldId id="260" r:id="rId7"/>
    <p:sldId id="274" r:id="rId8"/>
    <p:sldId id="273" r:id="rId9"/>
    <p:sldId id="275" r:id="rId10"/>
    <p:sldId id="263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85" d="100"/>
          <a:sy n="85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0E1AB-723C-4354-A7A1-35FB5C6BBD7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18B9-B1E7-41EC-BB18-6E5BC2F13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818B9-B1E7-41EC-BB18-6E5BC2F13C5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1538" y="142853"/>
            <a:ext cx="6380187" cy="3929090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663300"/>
                </a:solidFill>
              </a:rPr>
              <a:t>Лэпбук</a:t>
            </a:r>
            <a:r>
              <a:rPr lang="ru-RU" sz="4800" b="1" dirty="0" smtClean="0">
                <a:solidFill>
                  <a:srgbClr val="663300"/>
                </a:solidFill>
              </a:rPr>
              <a:t> </a:t>
            </a:r>
            <a:br>
              <a:rPr lang="ru-RU" sz="4800" b="1" dirty="0" smtClean="0">
                <a:solidFill>
                  <a:srgbClr val="663300"/>
                </a:solidFill>
              </a:rPr>
            </a:br>
            <a:r>
              <a:rPr lang="ru-RU" sz="4800" b="1" dirty="0" smtClean="0">
                <a:solidFill>
                  <a:srgbClr val="663300"/>
                </a:solidFill>
              </a:rPr>
              <a:t>«Веселые задания»</a:t>
            </a:r>
            <a:br>
              <a:rPr lang="ru-RU" sz="4800" b="1" dirty="0" smtClean="0">
                <a:solidFill>
                  <a:srgbClr val="663300"/>
                </a:solidFill>
              </a:rPr>
            </a:br>
            <a:r>
              <a:rPr lang="ru-RU" sz="1800" b="1" dirty="0" smtClean="0">
                <a:solidFill>
                  <a:srgbClr val="663300"/>
                </a:solidFill>
              </a:rPr>
              <a:t>выполнила воспитатель  </a:t>
            </a:r>
            <a:r>
              <a:rPr lang="ru-RU" sz="1800" b="1" dirty="0" err="1" smtClean="0">
                <a:solidFill>
                  <a:srgbClr val="663300"/>
                </a:solidFill>
              </a:rPr>
              <a:t>Юкляева</a:t>
            </a:r>
            <a:r>
              <a:rPr lang="ru-RU" sz="1800" b="1" dirty="0" smtClean="0">
                <a:solidFill>
                  <a:srgbClr val="663300"/>
                </a:solidFill>
              </a:rPr>
              <a:t> С.В.</a:t>
            </a:r>
            <a:br>
              <a:rPr lang="ru-RU" sz="1800" b="1" dirty="0" smtClean="0">
                <a:solidFill>
                  <a:srgbClr val="663300"/>
                </a:solidFill>
              </a:rPr>
            </a:br>
            <a:r>
              <a:rPr lang="ru-RU" sz="1800" b="1" dirty="0" smtClean="0">
                <a:solidFill>
                  <a:srgbClr val="663300"/>
                </a:solidFill>
              </a:rPr>
              <a:t>МБДОУ д.с. «Светлячок»</a:t>
            </a:r>
            <a:br>
              <a:rPr lang="ru-RU" sz="1800" b="1" dirty="0" smtClean="0">
                <a:solidFill>
                  <a:srgbClr val="663300"/>
                </a:solidFill>
              </a:rPr>
            </a:br>
            <a:r>
              <a:rPr lang="ru-RU" sz="1800" b="1" dirty="0" smtClean="0">
                <a:solidFill>
                  <a:srgbClr val="663300"/>
                </a:solidFill>
              </a:rPr>
              <a:t>2020 г.</a:t>
            </a:r>
            <a:endParaRPr lang="es-ES" sz="18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92867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«Помоги Федоре»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классифицировать предметы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1" y="2214554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Цель:</a:t>
            </a:r>
          </a:p>
          <a:p>
            <a:pPr lvl="0"/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Классифицировать  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предметы по цвету, 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помочь усвоить 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название цветов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1214422"/>
            <a:ext cx="279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«Снесла курочка яичко»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643050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находить предметы с одинаковым рисунком. Развивать аналитическое мышление.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8415" r="12946"/>
          <a:stretch>
            <a:fillRect/>
          </a:stretch>
        </p:blipFill>
        <p:spPr bwMode="auto">
          <a:xfrm>
            <a:off x="571472" y="1357298"/>
            <a:ext cx="2928958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500430" y="5714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«Кто за кем»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l="16703" r="18006"/>
          <a:stretch>
            <a:fillRect/>
          </a:stretch>
        </p:blipFill>
        <p:spPr bwMode="auto">
          <a:xfrm>
            <a:off x="3714744" y="1428736"/>
            <a:ext cx="2786082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929454" y="1571612"/>
            <a:ext cx="1785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</a:t>
            </a:r>
          </a:p>
          <a:p>
            <a:r>
              <a:rPr lang="ru-RU" dirty="0" smtClean="0"/>
              <a:t>выстраивать </a:t>
            </a:r>
            <a:r>
              <a:rPr lang="ru-RU" dirty="0" smtClean="0"/>
              <a:t>предметы в определенной </a:t>
            </a:r>
            <a:r>
              <a:rPr lang="ru-RU" dirty="0" smtClean="0"/>
              <a:t>последовательности по величине, использовать понятия большой, поменьше, маленький.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t="15625" b="28571"/>
          <a:stretch>
            <a:fillRect/>
          </a:stretch>
        </p:blipFill>
        <p:spPr bwMode="auto">
          <a:xfrm>
            <a:off x="357158" y="1000108"/>
            <a:ext cx="426720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t="24554" b="19642"/>
          <a:stretch>
            <a:fillRect/>
          </a:stretch>
        </p:blipFill>
        <p:spPr bwMode="auto">
          <a:xfrm>
            <a:off x="428596" y="2857496"/>
            <a:ext cx="426720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857232"/>
            <a:ext cx="170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«Кто лишний»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643050"/>
            <a:ext cx="2643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 : развивать наглядно-действенное мышление, умение </a:t>
            </a:r>
            <a:r>
              <a:rPr lang="ru-RU" dirty="0" smtClean="0"/>
              <a:t>сравнивать фигуры </a:t>
            </a:r>
            <a:r>
              <a:rPr lang="ru-RU" dirty="0" smtClean="0"/>
              <a:t>, находить отличие, обосновывать свой выбор.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6696" r="12946"/>
          <a:stretch>
            <a:fillRect/>
          </a:stretch>
        </p:blipFill>
        <p:spPr bwMode="auto">
          <a:xfrm>
            <a:off x="571472" y="2071678"/>
            <a:ext cx="2969776" cy="277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14001" r="15795"/>
          <a:stretch>
            <a:fillRect/>
          </a:stretch>
        </p:blipFill>
        <p:spPr bwMode="auto">
          <a:xfrm>
            <a:off x="3857620" y="2071678"/>
            <a:ext cx="2474814" cy="277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78579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«Собери семью»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2214554"/>
            <a:ext cx="2214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классификация предметов в  </a:t>
            </a:r>
            <a:r>
              <a:rPr lang="ru-RU" dirty="0" smtClean="0"/>
              <a:t>группы по определённому </a:t>
            </a:r>
            <a:r>
              <a:rPr lang="ru-RU" dirty="0" smtClean="0"/>
              <a:t>признаку.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142984"/>
            <a:ext cx="6715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Данный </a:t>
            </a:r>
            <a:r>
              <a:rPr lang="ru-RU" sz="2000" dirty="0" err="1" smtClean="0"/>
              <a:t>лэпбук</a:t>
            </a:r>
            <a:r>
              <a:rPr lang="ru-RU" sz="2000" dirty="0" smtClean="0"/>
              <a:t> </a:t>
            </a:r>
            <a:r>
              <a:rPr lang="ru-RU" sz="2000" dirty="0" smtClean="0"/>
              <a:t> актуален </a:t>
            </a:r>
            <a:r>
              <a:rPr lang="ru-RU" sz="2000" dirty="0" smtClean="0"/>
              <a:t>тем, что собрал в себе сразу множество игр на развитие психических процессов (память, внимание, мышление) детей младшего дошкольного возраста</a:t>
            </a:r>
            <a:r>
              <a:rPr lang="ru-RU" sz="2000" dirty="0" smtClean="0"/>
              <a:t>.</a:t>
            </a:r>
            <a:r>
              <a:rPr lang="ru-RU" sz="2000" dirty="0" smtClean="0"/>
              <a:t> Задания рассчитаны на закрепление представлений детей , полученных на занятиях (сравнение по величине, повторение  геометрических фигур ,различение основных цветов и их оттенков).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создать </a:t>
            </a:r>
            <a:r>
              <a:rPr lang="ru-RU" sz="2000" dirty="0" smtClean="0"/>
              <a:t>условия для формирования логического мышления у детей через развивающие игры и упражнения</a:t>
            </a:r>
            <a:br>
              <a:rPr lang="ru-RU" sz="2000" dirty="0" smtClean="0"/>
            </a:br>
            <a:r>
              <a:rPr lang="ru-RU" sz="2000" dirty="0" smtClean="0"/>
              <a:t>способствовать развитию познавательной активности  </a:t>
            </a:r>
            <a:br>
              <a:rPr lang="ru-RU" sz="2000" dirty="0" smtClean="0"/>
            </a:br>
            <a:r>
              <a:rPr lang="ru-RU" sz="2000" dirty="0" smtClean="0"/>
              <a:t>формировать стремление к самостоятельному познанию и размышлению</a:t>
            </a:r>
          </a:p>
          <a:p>
            <a:r>
              <a:rPr lang="ru-RU" sz="2000" dirty="0" smtClean="0"/>
              <a:t> у детей младшего дошкольного возраста через реализацию системы работы с помощью </a:t>
            </a:r>
            <a:r>
              <a:rPr lang="ru-RU" sz="2000" dirty="0" err="1" smtClean="0"/>
              <a:t>лэпбук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94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Развивать аналитические способности(сравнивать, </a:t>
            </a:r>
            <a:r>
              <a:rPr lang="ru-RU" sz="2000" dirty="0" err="1" smtClean="0"/>
              <a:t>соотносить,группировать</a:t>
            </a:r>
            <a:r>
              <a:rPr lang="ru-RU" sz="2000" dirty="0" smtClean="0"/>
              <a:t>, устанавливать тождество и различие однородных предметов.</a:t>
            </a:r>
            <a:br>
              <a:rPr lang="ru-RU" sz="2000" dirty="0" smtClean="0"/>
            </a:br>
            <a:r>
              <a:rPr lang="ru-RU" sz="2000" dirty="0" smtClean="0"/>
              <a:t>Делать несложные </a:t>
            </a:r>
            <a:r>
              <a:rPr lang="ru-RU" sz="2000" dirty="0" smtClean="0"/>
              <a:t>выводы, заключения.</a:t>
            </a:r>
          </a:p>
          <a:p>
            <a:r>
              <a:rPr lang="ru-RU" sz="2000" dirty="0" smtClean="0"/>
              <a:t>развивать </a:t>
            </a:r>
            <a:r>
              <a:rPr lang="ru-RU" sz="2000" dirty="0" smtClean="0"/>
              <a:t>внимание, основные функции мышления, мелкую моторику;</a:t>
            </a:r>
          </a:p>
          <a:p>
            <a:r>
              <a:rPr lang="ru-RU" sz="2000" dirty="0" smtClean="0"/>
              <a:t>воспитывать </a:t>
            </a:r>
            <a:r>
              <a:rPr lang="ru-RU" sz="2000" dirty="0" smtClean="0"/>
              <a:t>усидчивость, внимательность.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229600" cy="1143000"/>
          </a:xfrm>
        </p:spPr>
        <p:txBody>
          <a:bodyPr/>
          <a:lstStyle/>
          <a:p>
            <a:r>
              <a:rPr lang="ru-RU" sz="2000" dirty="0" smtClean="0"/>
              <a:t>Дидактическое пособие </a:t>
            </a:r>
            <a:r>
              <a:rPr lang="ru-RU" sz="2000" dirty="0" err="1" smtClean="0"/>
              <a:t>лэпбук</a:t>
            </a:r>
            <a:r>
              <a:rPr lang="ru-RU" sz="2000" dirty="0" smtClean="0"/>
              <a:t> представляет собой папку прямоугольной формы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4" y="785794"/>
            <a:ext cx="3543296" cy="4071966"/>
          </a:xfrm>
        </p:spPr>
        <p:txBody>
          <a:bodyPr/>
          <a:lstStyle/>
          <a:p>
            <a:r>
              <a:rPr lang="ru-RU" sz="2000" dirty="0" smtClean="0"/>
              <a:t>Макет </a:t>
            </a:r>
            <a:r>
              <a:rPr lang="ru-RU" sz="2000" dirty="0" err="1" smtClean="0"/>
              <a:t>лэпбука</a:t>
            </a:r>
            <a:r>
              <a:rPr lang="ru-RU" sz="2000" dirty="0" smtClean="0"/>
              <a:t> состоит из 3 страниц. На всех страницах приклеены кармашки с играми, которые решают разные образовательные, развивающие задачи</a:t>
            </a:r>
            <a:r>
              <a:rPr lang="ru-RU" dirty="0" smtClean="0"/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928670"/>
            <a:ext cx="4614866" cy="3357586"/>
          </a:xfrm>
        </p:spPr>
        <p:txBody>
          <a:bodyPr/>
          <a:lstStyle/>
          <a:p>
            <a:r>
              <a:rPr lang="ru-RU" sz="2000" dirty="0" smtClean="0"/>
              <a:t>На первой странице представлены игры, которые направлены на развитие умения классифицировать предметы по </a:t>
            </a:r>
            <a:r>
              <a:rPr lang="ru-RU" sz="2000" dirty="0" smtClean="0"/>
              <a:t>существенному    признаку,  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обобщать:</a:t>
            </a:r>
            <a:br>
              <a:rPr lang="ru-RU" sz="2000" dirty="0" smtClean="0"/>
            </a:br>
            <a:r>
              <a:rPr lang="ru-RU" sz="2000" dirty="0" smtClean="0"/>
              <a:t>«Что бывает круглое»;</a:t>
            </a:r>
            <a:br>
              <a:rPr lang="ru-RU" sz="2000" dirty="0" smtClean="0"/>
            </a:br>
            <a:r>
              <a:rPr lang="ru-RU" sz="2000" dirty="0" smtClean="0"/>
              <a:t> «Собери семью».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2004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571480"/>
            <a:ext cx="3214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На второй странице представлены игры, которые направлены на развитие умения работать по образцу.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inherit"/>
                <a:ea typeface="Times New Roman" pitchFamily="18" charset="0"/>
                <a:cs typeface="Times New Roman" pitchFamily="18" charset="0"/>
              </a:rPr>
              <a:t>Геометрическая мозаика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inherit"/>
                <a:ea typeface="Times New Roman" pitchFamily="18" charset="0"/>
                <a:cs typeface="Times New Roman" pitchFamily="18" charset="0"/>
              </a:rPr>
              <a:t>Сложи картинку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inherit"/>
                <a:ea typeface="Times New Roman" pitchFamily="18" charset="0"/>
                <a:cs typeface="Arial" pitchFamily="34" charset="0"/>
              </a:rPr>
              <a:t>На этой же странице есть игры, которые упражняют детей в сравнении предметов по величине, нахождении общих признаков и отличий между ними.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inherit"/>
                <a:ea typeface="Times New Roman" pitchFamily="18" charset="0"/>
                <a:cs typeface="Times New Roman" pitchFamily="18" charset="0"/>
              </a:rPr>
              <a:t>Кто за кем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inherit"/>
                <a:ea typeface="Times New Roman" pitchFamily="18" charset="0"/>
                <a:cs typeface="Times New Roman" pitchFamily="18" charset="0"/>
              </a:rPr>
              <a:t>Кто лишний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786214" cy="4101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2004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29190" y="928670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inherit" charset="0"/>
                <a:ea typeface="Times New Roman" pitchFamily="18" charset="0"/>
                <a:cs typeface="Times New Roman" pitchFamily="18" charset="0"/>
              </a:rPr>
              <a:t>На третьей странице собраны игры для закрепления сенсорных эталонов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inherit" charset="0"/>
                <a:ea typeface="Times New Roman" pitchFamily="18" charset="0"/>
                <a:cs typeface="Times New Roman" pitchFamily="18" charset="0"/>
              </a:rPr>
              <a:t>Помоги Федоре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inherit" charset="0"/>
                <a:ea typeface="Times New Roman" pitchFamily="18" charset="0"/>
                <a:cs typeface="Times New Roman" pitchFamily="18" charset="0"/>
              </a:rPr>
              <a:t>Большие и маленькие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inherit" charset="0"/>
                <a:ea typeface="Times New Roman" pitchFamily="18" charset="0"/>
                <a:cs typeface="Times New Roman" pitchFamily="18" charset="0"/>
              </a:rPr>
              <a:t>Что бывает квадратное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095779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119591" cy="308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57488" y="928670"/>
            <a:ext cx="311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«Геометрическая мозаика»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5030</TotalTime>
  <Words>312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Лэпбук  «Веселые задания» выполнила воспитатель  Юкляева С.В. МБДОУ д.с. «Светлячок» 2020 г.</vt:lpstr>
      <vt:lpstr>Цель:</vt:lpstr>
      <vt:lpstr>задачи</vt:lpstr>
      <vt:lpstr>Дидактическое пособие лэпбук представляет собой папку прямоугольной формы. </vt:lpstr>
      <vt:lpstr>Макет лэпбука состоит из 3 страниц. На всех страницах приклеены кармашки с играми, которые решают разные образовательные, развивающие задачи. </vt:lpstr>
      <vt:lpstr>На первой странице представлены игры, которые направлены на развитие умения классифицировать предметы по существенному    признаку,     обобщать: «Что бывает круглое»;  «Собери семью».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Home</cp:lastModifiedBy>
  <cp:revision>735</cp:revision>
  <dcterms:created xsi:type="dcterms:W3CDTF">2010-05-23T14:28:12Z</dcterms:created>
  <dcterms:modified xsi:type="dcterms:W3CDTF">2020-05-27T20:03:33Z</dcterms:modified>
</cp:coreProperties>
</file>